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8" r:id="rId3"/>
    <p:sldId id="260" r:id="rId4"/>
    <p:sldId id="264" r:id="rId5"/>
    <p:sldId id="257" r:id="rId6"/>
    <p:sldId id="262" r:id="rId7"/>
    <p:sldId id="261" r:id="rId8"/>
    <p:sldId id="266" r:id="rId9"/>
    <p:sldId id="279" r:id="rId10"/>
    <p:sldId id="267" r:id="rId11"/>
    <p:sldId id="268" r:id="rId12"/>
    <p:sldId id="269" r:id="rId13"/>
    <p:sldId id="271" r:id="rId14"/>
    <p:sldId id="273" r:id="rId15"/>
    <p:sldId id="276" r:id="rId16"/>
    <p:sldId id="274" r:id="rId17"/>
    <p:sldId id="280" r:id="rId18"/>
    <p:sldId id="275" r:id="rId19"/>
    <p:sldId id="259" r:id="rId20"/>
    <p:sldId id="263" r:id="rId21"/>
    <p:sldId id="277" r:id="rId22"/>
    <p:sldId id="278" r:id="rId23"/>
    <p:sldId id="281" r:id="rId24"/>
    <p:sldId id="272" r:id="rId25"/>
    <p:sldId id="265" r:id="rId26"/>
    <p:sldId id="270" r:id="rId27"/>
    <p:sldId id="282" r:id="rId2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605" autoAdjust="0"/>
    <p:restoredTop sz="94660"/>
  </p:normalViewPr>
  <p:slideViewPr>
    <p:cSldViewPr snapToGrid="0">
      <p:cViewPr varScale="1">
        <p:scale>
          <a:sx n="73" d="100"/>
          <a:sy n="73" d="100"/>
        </p:scale>
        <p:origin x="612" y="6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8C133ADE-4588-427E-8CB4-BB3C46B73CA0}" type="datetimeFigureOut">
              <a:rPr lang="en-GB" smtClean="0"/>
              <a:t>08/07/2021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D090B5A-7611-4B28-AADD-9EFD9F8F7CC7}" type="slidenum">
              <a:rPr lang="en-GB" smtClean="0"/>
              <a:t>‹#›</a:t>
            </a:fld>
            <a:endParaRPr lang="en-GB"/>
          </a:p>
        </p:txBody>
      </p:sp>
    </p:spTree>
    <p:extLst>
      <p:ext uri="{BB962C8B-B14F-4D97-AF65-F5344CB8AC3E}">
        <p14:creationId xmlns:p14="http://schemas.microsoft.com/office/powerpoint/2010/main" val="2903647703"/>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8C133ADE-4588-427E-8CB4-BB3C46B73CA0}" type="datetimeFigureOut">
              <a:rPr lang="en-GB" smtClean="0"/>
              <a:t>08/07/2021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D090B5A-7611-4B28-AADD-9EFD9F8F7CC7}" type="slidenum">
              <a:rPr lang="en-GB" smtClean="0"/>
              <a:t>‹#›</a:t>
            </a:fld>
            <a:endParaRPr lang="en-GB"/>
          </a:p>
        </p:txBody>
      </p:sp>
    </p:spTree>
    <p:extLst>
      <p:ext uri="{BB962C8B-B14F-4D97-AF65-F5344CB8AC3E}">
        <p14:creationId xmlns:p14="http://schemas.microsoft.com/office/powerpoint/2010/main" val="475310285"/>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8C133ADE-4588-427E-8CB4-BB3C46B73CA0}" type="datetimeFigureOut">
              <a:rPr lang="en-GB" smtClean="0"/>
              <a:t>08/07/2021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D090B5A-7611-4B28-AADD-9EFD9F8F7CC7}" type="slidenum">
              <a:rPr lang="en-GB" smtClean="0"/>
              <a:t>‹#›</a:t>
            </a:fld>
            <a:endParaRPr lang="en-GB"/>
          </a:p>
        </p:txBody>
      </p:sp>
    </p:spTree>
    <p:extLst>
      <p:ext uri="{BB962C8B-B14F-4D97-AF65-F5344CB8AC3E}">
        <p14:creationId xmlns:p14="http://schemas.microsoft.com/office/powerpoint/2010/main" val="3229057240"/>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8C133ADE-4588-427E-8CB4-BB3C46B73CA0}" type="datetimeFigureOut">
              <a:rPr lang="en-GB" smtClean="0"/>
              <a:t>08/07/2021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D090B5A-7611-4B28-AADD-9EFD9F8F7CC7}" type="slidenum">
              <a:rPr lang="en-GB" smtClean="0"/>
              <a:t>‹#›</a:t>
            </a:fld>
            <a:endParaRPr lang="en-GB"/>
          </a:p>
        </p:txBody>
      </p:sp>
    </p:spTree>
    <p:extLst>
      <p:ext uri="{BB962C8B-B14F-4D97-AF65-F5344CB8AC3E}">
        <p14:creationId xmlns:p14="http://schemas.microsoft.com/office/powerpoint/2010/main" val="867221736"/>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8C133ADE-4588-427E-8CB4-BB3C46B73CA0}" type="datetimeFigureOut">
              <a:rPr lang="en-GB" smtClean="0"/>
              <a:t>08/07/2021</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3D090B5A-7611-4B28-AADD-9EFD9F8F7CC7}" type="slidenum">
              <a:rPr lang="en-GB" smtClean="0"/>
              <a:t>‹#›</a:t>
            </a:fld>
            <a:endParaRPr lang="en-GB"/>
          </a:p>
        </p:txBody>
      </p:sp>
    </p:spTree>
    <p:extLst>
      <p:ext uri="{BB962C8B-B14F-4D97-AF65-F5344CB8AC3E}">
        <p14:creationId xmlns:p14="http://schemas.microsoft.com/office/powerpoint/2010/main" val="824562860"/>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8C133ADE-4588-427E-8CB4-BB3C46B73CA0}" type="datetimeFigureOut">
              <a:rPr lang="en-GB" smtClean="0"/>
              <a:t>08/07/2021</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3D090B5A-7611-4B28-AADD-9EFD9F8F7CC7}" type="slidenum">
              <a:rPr lang="en-GB" smtClean="0"/>
              <a:t>‹#›</a:t>
            </a:fld>
            <a:endParaRPr lang="en-GB"/>
          </a:p>
        </p:txBody>
      </p:sp>
    </p:spTree>
    <p:extLst>
      <p:ext uri="{BB962C8B-B14F-4D97-AF65-F5344CB8AC3E}">
        <p14:creationId xmlns:p14="http://schemas.microsoft.com/office/powerpoint/2010/main" val="2364180580"/>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133ADE-4588-427E-8CB4-BB3C46B73CA0}" type="datetimeFigureOut">
              <a:rPr lang="en-GB" smtClean="0"/>
              <a:t>08/07/2021</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3D090B5A-7611-4B28-AADD-9EFD9F8F7CC7}" type="slidenum">
              <a:rPr lang="en-GB" smtClean="0"/>
              <a:t>‹#›</a:t>
            </a:fld>
            <a:endParaRPr lang="en-GB"/>
          </a:p>
        </p:txBody>
      </p:sp>
    </p:spTree>
    <p:extLst>
      <p:ext uri="{BB962C8B-B14F-4D97-AF65-F5344CB8AC3E}">
        <p14:creationId xmlns:p14="http://schemas.microsoft.com/office/powerpoint/2010/main" val="3973016127"/>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8C133ADE-4588-427E-8CB4-BB3C46B73CA0}" type="datetimeFigureOut">
              <a:rPr lang="en-GB" smtClean="0"/>
              <a:t>08/07/2021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D090B5A-7611-4B28-AADD-9EFD9F8F7CC7}" type="slidenum">
              <a:rPr lang="en-GB" smtClean="0"/>
              <a:t>‹#›</a:t>
            </a:fld>
            <a:endParaRPr lang="en-GB"/>
          </a:p>
        </p:txBody>
      </p:sp>
    </p:spTree>
    <p:extLst>
      <p:ext uri="{BB962C8B-B14F-4D97-AF65-F5344CB8AC3E}">
        <p14:creationId xmlns:p14="http://schemas.microsoft.com/office/powerpoint/2010/main" val="2235938243"/>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8C133ADE-4588-427E-8CB4-BB3C46B73CA0}" type="datetimeFigureOut">
              <a:rPr lang="en-GB" smtClean="0"/>
              <a:t>08/07/2021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D090B5A-7611-4B28-AADD-9EFD9F8F7CC7}" type="slidenum">
              <a:rPr lang="en-GB" smtClean="0"/>
              <a:t>‹#›</a:t>
            </a:fld>
            <a:endParaRPr lang="en-GB"/>
          </a:p>
        </p:txBody>
      </p:sp>
    </p:spTree>
    <p:extLst>
      <p:ext uri="{BB962C8B-B14F-4D97-AF65-F5344CB8AC3E}">
        <p14:creationId xmlns:p14="http://schemas.microsoft.com/office/powerpoint/2010/main" val="12261992"/>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8C133ADE-4588-427E-8CB4-BB3C46B73CA0}" type="datetimeFigureOut">
              <a:rPr lang="en-GB" smtClean="0"/>
              <a:t>08/07/2021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D090B5A-7611-4B28-AADD-9EFD9F8F7CC7}" type="slidenum">
              <a:rPr lang="en-GB" smtClean="0"/>
              <a:t>‹#›</a:t>
            </a:fld>
            <a:endParaRPr lang="en-GB"/>
          </a:p>
        </p:txBody>
      </p:sp>
    </p:spTree>
    <p:extLst>
      <p:ext uri="{BB962C8B-B14F-4D97-AF65-F5344CB8AC3E}">
        <p14:creationId xmlns:p14="http://schemas.microsoft.com/office/powerpoint/2010/main" val="1949597665"/>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8C133ADE-4588-427E-8CB4-BB3C46B73CA0}" type="datetimeFigureOut">
              <a:rPr lang="en-GB" smtClean="0"/>
              <a:t>08/07/2021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D090B5A-7611-4B28-AADD-9EFD9F8F7CC7}" type="slidenum">
              <a:rPr lang="en-GB" smtClean="0"/>
              <a:t>‹#›</a:t>
            </a:fld>
            <a:endParaRPr lang="en-GB"/>
          </a:p>
        </p:txBody>
      </p:sp>
    </p:spTree>
    <p:extLst>
      <p:ext uri="{BB962C8B-B14F-4D97-AF65-F5344CB8AC3E}">
        <p14:creationId xmlns:p14="http://schemas.microsoft.com/office/powerpoint/2010/main" val="1609980358"/>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133ADE-4588-427E-8CB4-BB3C46B73CA0}" type="datetimeFigureOut">
              <a:rPr lang="en-GB" smtClean="0"/>
              <a:t>08/07/2021</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D090B5A-7611-4B28-AADD-9EFD9F8F7CC7}" type="slidenum">
              <a:rPr lang="en-GB" smtClean="0"/>
              <a:t>‹#›</a:t>
            </a:fld>
            <a:endParaRPr lang="en-GB"/>
          </a:p>
        </p:txBody>
      </p:sp>
    </p:spTree>
    <p:extLst>
      <p:ext uri="{BB962C8B-B14F-4D97-AF65-F5344CB8AC3E}">
        <p14:creationId xmlns:p14="http://schemas.microsoft.com/office/powerpoint/2010/main" val="138351427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accent2">
            <a:lumMod val="40000"/>
            <a:lumOff val="60000"/>
          </a:schemeClr>
        </a:solidFill>
        <a:effectLst/>
      </p:bgPr>
    </p:bg>
    <p:spTree>
      <p:nvGrpSpPr>
        <p:cNvPr id="1" name=""/>
        <p:cNvGrpSpPr/>
        <p:nvPr/>
      </p:nvGrpSpPr>
      <p:grpSpPr>
        <a:xfrm>
          <a:off x="0" y="0"/>
          <a:ext cx="0" cy="0"/>
          <a:chOff x="0" y="0"/>
          <a:chExt cx="0" cy="0"/>
        </a:xfrm>
      </p:grpSpPr>
      <p:sp useBgFill="1">
        <p:nvSpPr>
          <p:cNvPr id="2" name="Title 1"/>
          <p:cNvSpPr>
            <a:spLocks noGrp="1"/>
          </p:cNvSpPr>
          <p:nvPr>
            <p:ph type="ctrTitle"/>
          </p:nvPr>
        </p:nvSpPr>
        <p:spPr>
          <a:xfrm>
            <a:off x="1524000" y="1122363"/>
            <a:ext cx="9144000" cy="1581648"/>
          </a:xfrm>
        </p:spPr>
        <p:txBody>
          <a:bodyPr>
            <a:normAutofit fontScale="90000"/>
          </a:bodyPr>
          <a:lstStyle/>
          <a:p>
            <a:r>
              <a:rPr lang="en-GB" dirty="0" smtClean="0"/>
              <a:t>Whitebeam’s Art and DT Exhibition  work</a:t>
            </a:r>
            <a:endParaRPr lang="en-GB" dirty="0"/>
          </a:p>
        </p:txBody>
      </p:sp>
    </p:spTree>
    <p:extLst>
      <p:ext uri="{BB962C8B-B14F-4D97-AF65-F5344CB8AC3E}">
        <p14:creationId xmlns:p14="http://schemas.microsoft.com/office/powerpoint/2010/main" val="2877636992"/>
      </p:ext>
    </p:extLst>
  </p:cSld>
  <p:clrMapOvr>
    <a:masterClrMapping/>
  </p:clrMapOvr>
  <mc:AlternateContent xmlns:mc="http://schemas.openxmlformats.org/markup-compatibility/2006" xmlns:p14="http://schemas.microsoft.com/office/powerpoint/2010/main">
    <mc:Choice Requires="p14">
      <p:transition spd="slow" p14:dur="4000" advTm="2000">
        <p:split orient="vert"/>
      </p:transition>
    </mc:Choice>
    <mc:Fallback xmlns="">
      <p:transition spd="slow" advTm="2000">
        <p:split orient="vert"/>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accent2">
            <a:lumMod val="40000"/>
            <a:lumOff val="60000"/>
          </a:schemeClr>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351692"/>
            <a:ext cx="9144000" cy="4656405"/>
          </a:xfrm>
        </p:spPr>
        <p:txBody>
          <a:bodyPr>
            <a:noAutofit/>
          </a:bodyPr>
          <a:lstStyle/>
          <a:p>
            <a:r>
              <a:rPr lang="en-GB" sz="2800" dirty="0" smtClean="0"/>
              <a:t>At the start of the year the children sketched their portraits from a photograph of themselves after experimenting with different sketching techniques.</a:t>
            </a:r>
            <a:br>
              <a:rPr lang="en-GB" sz="2800" dirty="0" smtClean="0"/>
            </a:br>
            <a:r>
              <a:rPr lang="en-GB" sz="2800" dirty="0"/>
              <a:t/>
            </a:r>
            <a:br>
              <a:rPr lang="en-GB" sz="2800" dirty="0"/>
            </a:br>
            <a:r>
              <a:rPr lang="en-GB" sz="2800" dirty="0" smtClean="0"/>
              <a:t/>
            </a:r>
            <a:br>
              <a:rPr lang="en-GB" sz="2800" dirty="0" smtClean="0"/>
            </a:br>
            <a:r>
              <a:rPr lang="en-GB" sz="2800" dirty="0" smtClean="0"/>
              <a:t>After looking at autumn colours in the school grounds, the children painted backgrounds using sponging techniques.  They cut out silhouettes of trees.</a:t>
            </a:r>
            <a:br>
              <a:rPr lang="en-GB" sz="2800" dirty="0" smtClean="0"/>
            </a:br>
            <a:endParaRPr lang="en-GB" sz="2800" dirty="0"/>
          </a:p>
        </p:txBody>
      </p:sp>
    </p:spTree>
    <p:extLst>
      <p:ext uri="{BB962C8B-B14F-4D97-AF65-F5344CB8AC3E}">
        <p14:creationId xmlns:p14="http://schemas.microsoft.com/office/powerpoint/2010/main" val="1816896994"/>
      </p:ext>
    </p:extLst>
  </p:cSld>
  <p:clrMapOvr>
    <a:masterClrMapping/>
  </p:clrMapOvr>
  <mc:AlternateContent xmlns:mc="http://schemas.openxmlformats.org/markup-compatibility/2006" xmlns:p14="http://schemas.microsoft.com/office/powerpoint/2010/main">
    <mc:Choice Requires="p14">
      <p:transition spd="slow" p14:dur="4000" advTm="7000">
        <p:split orient="vert"/>
      </p:transition>
    </mc:Choice>
    <mc:Fallback xmlns="">
      <p:transition spd="slow" advTm="7000">
        <p:split orient="vert"/>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accent2">
            <a:lumMod val="40000"/>
            <a:lumOff val="60000"/>
          </a:schemeClr>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351692"/>
            <a:ext cx="9144000" cy="4656405"/>
          </a:xfrm>
        </p:spPr>
        <p:txBody>
          <a:bodyPr>
            <a:noAutofit/>
          </a:bodyPr>
          <a:lstStyle/>
          <a:p>
            <a:r>
              <a:rPr lang="en-GB" sz="2800" dirty="0" smtClean="0"/>
              <a:t>During  the course of this year Whitebeam studied the work of different artists including Andy Warhol.  They looked at the style of his work  and composed their own pop art using images of their hands.  </a:t>
            </a:r>
            <a:br>
              <a:rPr lang="en-GB" sz="2800" dirty="0" smtClean="0"/>
            </a:br>
            <a:r>
              <a:rPr lang="en-GB" sz="2800" dirty="0"/>
              <a:t/>
            </a:r>
            <a:br>
              <a:rPr lang="en-GB" sz="2800" dirty="0"/>
            </a:br>
            <a:r>
              <a:rPr lang="en-GB" sz="2800" dirty="0" smtClean="0"/>
              <a:t>We also enjoyed designing and painting our own willow pattern plates.</a:t>
            </a:r>
            <a:br>
              <a:rPr lang="en-GB" sz="2800" dirty="0" smtClean="0"/>
            </a:br>
            <a:r>
              <a:rPr lang="en-GB" sz="2800" dirty="0" smtClean="0"/>
              <a:t/>
            </a:r>
            <a:br>
              <a:rPr lang="en-GB" sz="2800" dirty="0" smtClean="0"/>
            </a:br>
            <a:endParaRPr lang="en-GB" sz="2800" dirty="0"/>
          </a:p>
        </p:txBody>
      </p:sp>
    </p:spTree>
    <p:extLst>
      <p:ext uri="{BB962C8B-B14F-4D97-AF65-F5344CB8AC3E}">
        <p14:creationId xmlns:p14="http://schemas.microsoft.com/office/powerpoint/2010/main" val="1788255543"/>
      </p:ext>
    </p:extLst>
  </p:cSld>
  <p:clrMapOvr>
    <a:masterClrMapping/>
  </p:clrMapOvr>
  <mc:AlternateContent xmlns:mc="http://schemas.openxmlformats.org/markup-compatibility/2006" xmlns:p14="http://schemas.microsoft.com/office/powerpoint/2010/main">
    <mc:Choice Requires="p14">
      <p:transition spd="slow" p14:dur="4000" advClick="0" advTm="7000">
        <p:split orient="vert"/>
      </p:transition>
    </mc:Choice>
    <mc:Fallback xmlns="">
      <p:transition spd="slow" advClick="0" advTm="7000">
        <p:split orient="vert"/>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accent2">
            <a:lumMod val="40000"/>
            <a:lumOff val="60000"/>
          </a:schemeClr>
        </a:solidFill>
        <a:effectLst/>
      </p:bgPr>
    </p:bg>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1772529"/>
            <a:ext cx="10515600" cy="4404434"/>
          </a:xfrm>
        </p:spPr>
        <p:txBody>
          <a:bodyPr/>
          <a:lstStyle/>
          <a:p>
            <a:pPr marL="0" indent="0" algn="ctr">
              <a:buNone/>
            </a:pPr>
            <a:r>
              <a:rPr lang="en-GB" dirty="0">
                <a:latin typeface="+mj-lt"/>
              </a:rPr>
              <a:t>Using the Tate Gallery web link to explore the work of Henry Moore, the children created their own abstract sculptures of people from clay.  </a:t>
            </a:r>
            <a:br>
              <a:rPr lang="en-GB" dirty="0">
                <a:latin typeface="+mj-lt"/>
              </a:rPr>
            </a:br>
            <a:r>
              <a:rPr lang="en-GB" dirty="0">
                <a:latin typeface="+mj-lt"/>
              </a:rPr>
              <a:t/>
            </a:r>
            <a:br>
              <a:rPr lang="en-GB" dirty="0">
                <a:latin typeface="+mj-lt"/>
              </a:rPr>
            </a:br>
            <a:r>
              <a:rPr lang="en-GB" dirty="0">
                <a:latin typeface="+mj-lt"/>
              </a:rPr>
              <a:t/>
            </a:r>
            <a:br>
              <a:rPr lang="en-GB" dirty="0">
                <a:latin typeface="+mj-lt"/>
              </a:rPr>
            </a:br>
            <a:r>
              <a:rPr lang="en-GB" dirty="0">
                <a:latin typeface="+mj-lt"/>
              </a:rPr>
              <a:t>During our topic of Under the Sea the class designed and made their own sea creatures using mod roc and paint. </a:t>
            </a:r>
          </a:p>
        </p:txBody>
      </p:sp>
    </p:spTree>
    <p:extLst>
      <p:ext uri="{BB962C8B-B14F-4D97-AF65-F5344CB8AC3E}">
        <p14:creationId xmlns:p14="http://schemas.microsoft.com/office/powerpoint/2010/main" val="1364253274"/>
      </p:ext>
    </p:extLst>
  </p:cSld>
  <p:clrMapOvr>
    <a:masterClrMapping/>
  </p:clrMapOvr>
  <mc:AlternateContent xmlns:mc="http://schemas.openxmlformats.org/markup-compatibility/2006" xmlns:p14="http://schemas.microsoft.com/office/powerpoint/2010/main">
    <mc:Choice Requires="p14">
      <p:transition spd="slow" p14:dur="4000" advClick="0" advTm="7000">
        <p:split orient="vert"/>
      </p:transition>
    </mc:Choice>
    <mc:Fallback xmlns="">
      <p:transition spd="slow" advClick="0" advTm="7000">
        <p:split orient="vert"/>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accent2">
            <a:lumMod val="40000"/>
            <a:lumOff val="60000"/>
          </a:schemeClr>
        </a:solidFill>
        <a:effectLst/>
      </p:bgPr>
    </p:bg>
    <p:spTree>
      <p:nvGrpSpPr>
        <p:cNvPr id="1" name=""/>
        <p:cNvGrpSpPr/>
        <p:nvPr/>
      </p:nvGrpSpPr>
      <p:grpSpPr>
        <a:xfrm>
          <a:off x="0" y="0"/>
          <a:ext cx="0" cy="0"/>
          <a:chOff x="0" y="0"/>
          <a:chExt cx="0" cy="0"/>
        </a:xfrm>
      </p:grpSpPr>
      <p:pic>
        <p:nvPicPr>
          <p:cNvPr id="4" name="Content Placeholder 3"/>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a:xfrm>
            <a:off x="3317966" y="419392"/>
            <a:ext cx="4741817" cy="6069228"/>
          </a:xfrm>
        </p:spPr>
      </p:pic>
    </p:spTree>
    <p:extLst>
      <p:ext uri="{BB962C8B-B14F-4D97-AF65-F5344CB8AC3E}">
        <p14:creationId xmlns:p14="http://schemas.microsoft.com/office/powerpoint/2010/main" val="3170106841"/>
      </p:ext>
    </p:extLst>
  </p:cSld>
  <p:clrMapOvr>
    <a:masterClrMapping/>
  </p:clrMapOvr>
  <mc:AlternateContent xmlns:mc="http://schemas.openxmlformats.org/markup-compatibility/2006" xmlns:p14="http://schemas.microsoft.com/office/powerpoint/2010/main">
    <mc:Choice Requires="p14">
      <p:transition spd="slow" p14:dur="3000" advClick="0" advTm="5000">
        <p:split orient="vert"/>
      </p:transition>
    </mc:Choice>
    <mc:Fallback xmlns="">
      <p:transition spd="slow" advClick="0" advTm="5000">
        <p:split orient="vert"/>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accent2">
            <a:lumMod val="40000"/>
            <a:lumOff val="60000"/>
          </a:schemeClr>
        </a:solidFill>
        <a:effectLst/>
      </p:bgPr>
    </p:bg>
    <p:spTree>
      <p:nvGrpSpPr>
        <p:cNvPr id="1" name=""/>
        <p:cNvGrpSpPr/>
        <p:nvPr/>
      </p:nvGrpSpPr>
      <p:grpSpPr>
        <a:xfrm>
          <a:off x="0" y="0"/>
          <a:ext cx="0" cy="0"/>
          <a:chOff x="0" y="0"/>
          <a:chExt cx="0" cy="0"/>
        </a:xfrm>
      </p:grpSpPr>
      <p:pic>
        <p:nvPicPr>
          <p:cNvPr id="4" name="Content Placeholder 3"/>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a:xfrm rot="5400000">
            <a:off x="2587861" y="1416090"/>
            <a:ext cx="6055297" cy="4522784"/>
          </a:xfrm>
        </p:spPr>
      </p:pic>
    </p:spTree>
    <p:extLst>
      <p:ext uri="{BB962C8B-B14F-4D97-AF65-F5344CB8AC3E}">
        <p14:creationId xmlns:p14="http://schemas.microsoft.com/office/powerpoint/2010/main" val="190657998"/>
      </p:ext>
    </p:extLst>
  </p:cSld>
  <p:clrMapOvr>
    <a:masterClrMapping/>
  </p:clrMapOvr>
  <mc:AlternateContent xmlns:mc="http://schemas.openxmlformats.org/markup-compatibility/2006" xmlns:p14="http://schemas.microsoft.com/office/powerpoint/2010/main">
    <mc:Choice Requires="p14">
      <p:transition spd="slow" p14:dur="3400" advClick="0" advTm="5000">
        <p14:reveal/>
      </p:transition>
    </mc:Choice>
    <mc:Fallback xmlns="">
      <p:transition spd="slow" advClick="0" advTm="5000">
        <p:fade/>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accent2">
            <a:lumMod val="40000"/>
            <a:lumOff val="60000"/>
          </a:schemeClr>
        </a:solidFill>
        <a:effectLst/>
      </p:bgPr>
    </p:bg>
    <p:spTree>
      <p:nvGrpSpPr>
        <p:cNvPr id="1" name=""/>
        <p:cNvGrpSpPr/>
        <p:nvPr/>
      </p:nvGrpSpPr>
      <p:grpSpPr>
        <a:xfrm>
          <a:off x="0" y="0"/>
          <a:ext cx="0" cy="0"/>
          <a:chOff x="0" y="0"/>
          <a:chExt cx="0" cy="0"/>
        </a:xfrm>
      </p:grpSpPr>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717864" y="464232"/>
            <a:ext cx="4821225" cy="6014791"/>
          </a:xfrm>
          <a:prstGeom prst="rect">
            <a:avLst/>
          </a:prstGeom>
        </p:spPr>
      </p:pic>
    </p:spTree>
    <p:extLst>
      <p:ext uri="{BB962C8B-B14F-4D97-AF65-F5344CB8AC3E}">
        <p14:creationId xmlns:p14="http://schemas.microsoft.com/office/powerpoint/2010/main" val="413645456"/>
      </p:ext>
    </p:extLst>
  </p:cSld>
  <p:clrMapOvr>
    <a:masterClrMapping/>
  </p:clrMapOvr>
  <mc:AlternateContent xmlns:mc="http://schemas.openxmlformats.org/markup-compatibility/2006" xmlns:p14="http://schemas.microsoft.com/office/powerpoint/2010/main">
    <mc:Choice Requires="p14">
      <p:transition spd="slow" p14:dur="3400" advTm="5000">
        <p14:reveal/>
      </p:transition>
    </mc:Choice>
    <mc:Fallback xmlns="">
      <p:transition spd="slow" advTm="5000">
        <p:fade/>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accent2">
            <a:lumMod val="40000"/>
            <a:lumOff val="60000"/>
          </a:schemeClr>
        </a:solidFill>
        <a:effectLst/>
      </p:bgPr>
    </p:bg>
    <p:spTree>
      <p:nvGrpSpPr>
        <p:cNvPr id="1" name=""/>
        <p:cNvGrpSpPr/>
        <p:nvPr/>
      </p:nvGrpSpPr>
      <p:grpSpPr>
        <a:xfrm>
          <a:off x="0" y="0"/>
          <a:ext cx="0" cy="0"/>
          <a:chOff x="0" y="0"/>
          <a:chExt cx="0" cy="0"/>
        </a:xfrm>
      </p:grpSpPr>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910819" y="336184"/>
            <a:ext cx="4248444" cy="6013072"/>
          </a:xfrm>
          <a:prstGeom prst="rect">
            <a:avLst/>
          </a:prstGeom>
        </p:spPr>
      </p:pic>
    </p:spTree>
    <p:extLst>
      <p:ext uri="{BB962C8B-B14F-4D97-AF65-F5344CB8AC3E}">
        <p14:creationId xmlns:p14="http://schemas.microsoft.com/office/powerpoint/2010/main" val="882036895"/>
      </p:ext>
    </p:extLst>
  </p:cSld>
  <p:clrMapOvr>
    <a:masterClrMapping/>
  </p:clrMapOvr>
  <mc:AlternateContent xmlns:mc="http://schemas.openxmlformats.org/markup-compatibility/2006" xmlns:p14="http://schemas.microsoft.com/office/powerpoint/2010/main">
    <mc:Choice Requires="p14">
      <p:transition spd="slow" p14:dur="3400" advTm="5000">
        <p14:reveal/>
      </p:transition>
    </mc:Choice>
    <mc:Fallback xmlns="">
      <p:transition spd="slow" advTm="5000">
        <p:fade/>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accent2">
            <a:lumMod val="40000"/>
            <a:lumOff val="60000"/>
          </a:schemeClr>
        </a:solidFill>
        <a:effectLst/>
      </p:bgPr>
    </p:bg>
    <p:spTree>
      <p:nvGrpSpPr>
        <p:cNvPr id="1" name=""/>
        <p:cNvGrpSpPr/>
        <p:nvPr/>
      </p:nvGrpSpPr>
      <p:grpSpPr>
        <a:xfrm>
          <a:off x="0" y="0"/>
          <a:ext cx="0" cy="0"/>
          <a:chOff x="0" y="0"/>
          <a:chExt cx="0" cy="0"/>
        </a:xfrm>
      </p:grpSpPr>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rot="5400000">
            <a:off x="2866986" y="983413"/>
            <a:ext cx="6548511" cy="4891171"/>
          </a:xfrm>
          <a:prstGeom prst="rect">
            <a:avLst/>
          </a:prstGeom>
        </p:spPr>
      </p:pic>
    </p:spTree>
    <p:extLst>
      <p:ext uri="{BB962C8B-B14F-4D97-AF65-F5344CB8AC3E}">
        <p14:creationId xmlns:p14="http://schemas.microsoft.com/office/powerpoint/2010/main" val="3867171953"/>
      </p:ext>
    </p:extLst>
  </p:cSld>
  <p:clrMapOvr>
    <a:masterClrMapping/>
  </p:clrMapOvr>
  <mc:AlternateContent xmlns:mc="http://schemas.openxmlformats.org/markup-compatibility/2006" xmlns:p14="http://schemas.microsoft.com/office/powerpoint/2010/main">
    <mc:Choice Requires="p14">
      <p:transition spd="slow" p14:dur="3400" advTm="5000">
        <p14:reveal/>
      </p:transition>
    </mc:Choice>
    <mc:Fallback xmlns="">
      <p:transition spd="slow" advTm="5000">
        <p:fade/>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accent2">
            <a:lumMod val="40000"/>
            <a:lumOff val="60000"/>
          </a:schemeClr>
        </a:solidFill>
        <a:effectLst/>
      </p:bgPr>
    </p:bg>
    <p:spTree>
      <p:nvGrpSpPr>
        <p:cNvPr id="1" name=""/>
        <p:cNvGrpSpPr/>
        <p:nvPr/>
      </p:nvGrpSpPr>
      <p:grpSpPr>
        <a:xfrm>
          <a:off x="0" y="0"/>
          <a:ext cx="0" cy="0"/>
          <a:chOff x="0" y="0"/>
          <a:chExt cx="0" cy="0"/>
        </a:xfrm>
      </p:grpSpPr>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756074" y="283856"/>
            <a:ext cx="4665872" cy="6377195"/>
          </a:xfrm>
          <a:prstGeom prst="rect">
            <a:avLst/>
          </a:prstGeom>
        </p:spPr>
      </p:pic>
      <p:sp>
        <p:nvSpPr>
          <p:cNvPr id="5" name="TextBox 4"/>
          <p:cNvSpPr txBox="1"/>
          <p:nvPr/>
        </p:nvSpPr>
        <p:spPr>
          <a:xfrm>
            <a:off x="5264727" y="5458691"/>
            <a:ext cx="1759528" cy="1077218"/>
          </a:xfrm>
          <a:prstGeom prst="rect">
            <a:avLst/>
          </a:prstGeom>
          <a:solidFill>
            <a:schemeClr val="bg1"/>
          </a:solidFill>
        </p:spPr>
        <p:txBody>
          <a:bodyPr wrap="square" rtlCol="0">
            <a:spAutoFit/>
          </a:bodyPr>
          <a:lstStyle/>
          <a:p>
            <a:pPr algn="ctr"/>
            <a:r>
              <a:rPr lang="en-GB" sz="3200" dirty="0" smtClean="0">
                <a:latin typeface="Comic Sans MS" panose="030F0702030302020204" pitchFamily="66" charset="0"/>
              </a:rPr>
              <a:t>Lola</a:t>
            </a:r>
          </a:p>
          <a:p>
            <a:pPr algn="ctr"/>
            <a:r>
              <a:rPr lang="en-GB" sz="3200" dirty="0" err="1" smtClean="0">
                <a:latin typeface="Comic Sans MS" panose="030F0702030302020204" pitchFamily="66" charset="0"/>
              </a:rPr>
              <a:t>Yr</a:t>
            </a:r>
            <a:r>
              <a:rPr lang="en-GB" sz="3200" dirty="0" smtClean="0">
                <a:latin typeface="Comic Sans MS" panose="030F0702030302020204" pitchFamily="66" charset="0"/>
              </a:rPr>
              <a:t> 2</a:t>
            </a:r>
            <a:endParaRPr lang="en-GB" sz="3200" dirty="0">
              <a:latin typeface="Comic Sans MS" panose="030F0702030302020204" pitchFamily="66" charset="0"/>
            </a:endParaRPr>
          </a:p>
        </p:txBody>
      </p:sp>
    </p:spTree>
    <p:extLst>
      <p:ext uri="{BB962C8B-B14F-4D97-AF65-F5344CB8AC3E}">
        <p14:creationId xmlns:p14="http://schemas.microsoft.com/office/powerpoint/2010/main" val="2675539261"/>
      </p:ext>
    </p:extLst>
  </p:cSld>
  <p:clrMapOvr>
    <a:masterClrMapping/>
  </p:clrMapOvr>
  <mc:AlternateContent xmlns:mc="http://schemas.openxmlformats.org/markup-compatibility/2006" xmlns:p14="http://schemas.microsoft.com/office/powerpoint/2010/main">
    <mc:Choice Requires="p14">
      <p:transition spd="slow" p14:dur="3400" advTm="5000">
        <p14:reveal/>
      </p:transition>
    </mc:Choice>
    <mc:Fallback xmlns="">
      <p:transition spd="slow" advTm="5000">
        <p:fade/>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accent2">
            <a:lumMod val="40000"/>
            <a:lumOff val="60000"/>
          </a:schemeClr>
        </a:solidFill>
        <a:effectLst/>
      </p:bgPr>
    </p:bg>
    <p:spTree>
      <p:nvGrpSpPr>
        <p:cNvPr id="1" name=""/>
        <p:cNvGrpSpPr/>
        <p:nvPr/>
      </p:nvGrpSpPr>
      <p:grpSpPr>
        <a:xfrm>
          <a:off x="0" y="0"/>
          <a:ext cx="0" cy="0"/>
          <a:chOff x="0" y="0"/>
          <a:chExt cx="0" cy="0"/>
        </a:xfrm>
      </p:grpSpPr>
      <p:pic>
        <p:nvPicPr>
          <p:cNvPr id="5" name="Picture 4"/>
          <p:cNvPicPr>
            <a:picLocks noChangeAspect="1"/>
          </p:cNvPicPr>
          <p:nvPr/>
        </p:nvPicPr>
        <p:blipFill rotWithShape="1">
          <a:blip r:embed="rId2" cstate="print">
            <a:extLst>
              <a:ext uri="{28A0092B-C50C-407E-A947-70E740481C1C}">
                <a14:useLocalDpi xmlns:a14="http://schemas.microsoft.com/office/drawing/2010/main" val="0"/>
              </a:ext>
            </a:extLst>
          </a:blip>
          <a:srcRect l="2990" t="400" b="2583"/>
          <a:stretch/>
        </p:blipFill>
        <p:spPr>
          <a:xfrm rot="5400000">
            <a:off x="3035106" y="1143001"/>
            <a:ext cx="6365628" cy="4754881"/>
          </a:xfrm>
          <a:prstGeom prst="rect">
            <a:avLst/>
          </a:prstGeom>
        </p:spPr>
      </p:pic>
    </p:spTree>
    <p:extLst>
      <p:ext uri="{BB962C8B-B14F-4D97-AF65-F5344CB8AC3E}">
        <p14:creationId xmlns:p14="http://schemas.microsoft.com/office/powerpoint/2010/main" val="1950614837"/>
      </p:ext>
    </p:extLst>
  </p:cSld>
  <p:clrMapOvr>
    <a:masterClrMapping/>
  </p:clrMapOvr>
  <mc:AlternateContent xmlns:mc="http://schemas.openxmlformats.org/markup-compatibility/2006" xmlns:p14="http://schemas.microsoft.com/office/powerpoint/2010/main">
    <mc:Choice Requires="p14">
      <p:transition spd="slow" p14:dur="3400" advTm="5000">
        <p14:reveal/>
      </p:transition>
    </mc:Choice>
    <mc:Fallback xmlns="">
      <p:transition spd="slow" advTm="5000">
        <p:fade/>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accent2">
            <a:lumMod val="40000"/>
            <a:lumOff val="60000"/>
          </a:schemeClr>
        </a:solidFill>
        <a:effectLst/>
      </p:bgPr>
    </p:bg>
    <p:spTree>
      <p:nvGrpSpPr>
        <p:cNvPr id="1" name=""/>
        <p:cNvGrpSpPr/>
        <p:nvPr/>
      </p:nvGrpSpPr>
      <p:grpSpPr>
        <a:xfrm>
          <a:off x="0" y="0"/>
          <a:ext cx="0" cy="0"/>
          <a:chOff x="0" y="0"/>
          <a:chExt cx="0" cy="0"/>
        </a:xfrm>
      </p:grpSpPr>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222695" y="317840"/>
            <a:ext cx="8436061" cy="6301009"/>
          </a:xfrm>
          <a:prstGeom prst="rect">
            <a:avLst/>
          </a:prstGeom>
        </p:spPr>
      </p:pic>
    </p:spTree>
    <p:extLst>
      <p:ext uri="{BB962C8B-B14F-4D97-AF65-F5344CB8AC3E}">
        <p14:creationId xmlns:p14="http://schemas.microsoft.com/office/powerpoint/2010/main" val="2051499044"/>
      </p:ext>
    </p:extLst>
  </p:cSld>
  <p:clrMapOvr>
    <a:masterClrMapping/>
  </p:clrMapOvr>
  <mc:AlternateContent xmlns:mc="http://schemas.openxmlformats.org/markup-compatibility/2006" xmlns:p14="http://schemas.microsoft.com/office/powerpoint/2010/main">
    <mc:Choice Requires="p14">
      <p:transition spd="slow" p14:dur="3400" advTm="5000">
        <p14:reveal/>
      </p:transition>
    </mc:Choice>
    <mc:Fallback xmlns="">
      <p:transition spd="slow" advTm="5000">
        <p:fade/>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accent2">
            <a:lumMod val="40000"/>
            <a:lumOff val="60000"/>
          </a:schemeClr>
        </a:solidFill>
        <a:effectLst/>
      </p:bgPr>
    </p:bg>
    <p:spTree>
      <p:nvGrpSpPr>
        <p:cNvPr id="1" name=""/>
        <p:cNvGrpSpPr/>
        <p:nvPr/>
      </p:nvGrpSpPr>
      <p:grpSpPr>
        <a:xfrm>
          <a:off x="0" y="0"/>
          <a:ext cx="0" cy="0"/>
          <a:chOff x="0" y="0"/>
          <a:chExt cx="0" cy="0"/>
        </a:xfrm>
      </p:grpSpPr>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340627" y="351692"/>
            <a:ext cx="8281380" cy="6140548"/>
          </a:xfrm>
          <a:prstGeom prst="rect">
            <a:avLst/>
          </a:prstGeom>
        </p:spPr>
      </p:pic>
    </p:spTree>
    <p:extLst>
      <p:ext uri="{BB962C8B-B14F-4D97-AF65-F5344CB8AC3E}">
        <p14:creationId xmlns:p14="http://schemas.microsoft.com/office/powerpoint/2010/main" val="4284023610"/>
      </p:ext>
    </p:extLst>
  </p:cSld>
  <p:clrMapOvr>
    <a:masterClrMapping/>
  </p:clrMapOvr>
  <mc:AlternateContent xmlns:mc="http://schemas.openxmlformats.org/markup-compatibility/2006" xmlns:p14="http://schemas.microsoft.com/office/powerpoint/2010/main">
    <mc:Choice Requires="p14">
      <p:transition spd="slow" p14:dur="3400" advTm="5000">
        <p14:reveal/>
      </p:transition>
    </mc:Choice>
    <mc:Fallback xmlns="">
      <p:transition spd="slow" advTm="5000">
        <p:fade/>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accent2">
            <a:lumMod val="40000"/>
            <a:lumOff val="60000"/>
          </a:schemeClr>
        </a:solidFill>
        <a:effectLst/>
      </p:bgPr>
    </p:bg>
    <p:spTree>
      <p:nvGrpSpPr>
        <p:cNvPr id="1" name=""/>
        <p:cNvGrpSpPr/>
        <p:nvPr/>
      </p:nvGrpSpPr>
      <p:grpSpPr>
        <a:xfrm>
          <a:off x="0" y="0"/>
          <a:ext cx="0" cy="0"/>
          <a:chOff x="0" y="0"/>
          <a:chExt cx="0" cy="0"/>
        </a:xfrm>
      </p:grpSpPr>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629464" y="196059"/>
            <a:ext cx="4993998" cy="6521263"/>
          </a:xfrm>
          <a:prstGeom prst="rect">
            <a:avLst/>
          </a:prstGeom>
        </p:spPr>
      </p:pic>
    </p:spTree>
    <p:extLst>
      <p:ext uri="{BB962C8B-B14F-4D97-AF65-F5344CB8AC3E}">
        <p14:creationId xmlns:p14="http://schemas.microsoft.com/office/powerpoint/2010/main" val="3472621882"/>
      </p:ext>
    </p:extLst>
  </p:cSld>
  <p:clrMapOvr>
    <a:masterClrMapping/>
  </p:clrMapOvr>
  <mc:AlternateContent xmlns:mc="http://schemas.openxmlformats.org/markup-compatibility/2006" xmlns:p14="http://schemas.microsoft.com/office/powerpoint/2010/main">
    <mc:Choice Requires="p14">
      <p:transition spd="slow" p14:dur="3400" advTm="5000">
        <p14:reveal/>
      </p:transition>
    </mc:Choice>
    <mc:Fallback xmlns="">
      <p:transition spd="slow" advTm="5000">
        <p:fade/>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accent2">
            <a:lumMod val="40000"/>
            <a:lumOff val="60000"/>
          </a:schemeClr>
        </a:solidFill>
        <a:effectLst/>
      </p:bgPr>
    </p:bg>
    <p:spTree>
      <p:nvGrpSpPr>
        <p:cNvPr id="1" name=""/>
        <p:cNvGrpSpPr/>
        <p:nvPr/>
      </p:nvGrpSpPr>
      <p:grpSpPr>
        <a:xfrm>
          <a:off x="0" y="0"/>
          <a:ext cx="0" cy="0"/>
          <a:chOff x="0" y="0"/>
          <a:chExt cx="0" cy="0"/>
        </a:xfrm>
      </p:grpSpPr>
      <p:pic>
        <p:nvPicPr>
          <p:cNvPr id="4" name="Picture 3"/>
          <p:cNvPicPr>
            <a:picLocks noChangeAspect="1"/>
          </p:cNvPicPr>
          <p:nvPr/>
        </p:nvPicPr>
        <p:blipFill rotWithShape="1">
          <a:blip r:embed="rId2" cstate="print">
            <a:extLst>
              <a:ext uri="{28A0092B-C50C-407E-A947-70E740481C1C}">
                <a14:useLocalDpi xmlns:a14="http://schemas.microsoft.com/office/drawing/2010/main" val="0"/>
              </a:ext>
            </a:extLst>
          </a:blip>
          <a:srcRect l="1414" r="2961"/>
          <a:stretch/>
        </p:blipFill>
        <p:spPr>
          <a:xfrm>
            <a:off x="2292821" y="368325"/>
            <a:ext cx="7723163" cy="5857055"/>
          </a:xfrm>
          <a:prstGeom prst="rect">
            <a:avLst/>
          </a:prstGeom>
        </p:spPr>
      </p:pic>
      <p:sp>
        <p:nvSpPr>
          <p:cNvPr id="7" name="TextBox 6"/>
          <p:cNvSpPr txBox="1"/>
          <p:nvPr/>
        </p:nvSpPr>
        <p:spPr>
          <a:xfrm>
            <a:off x="5347854" y="4641272"/>
            <a:ext cx="2826328" cy="1200329"/>
          </a:xfrm>
          <a:prstGeom prst="rect">
            <a:avLst/>
          </a:prstGeom>
          <a:solidFill>
            <a:schemeClr val="accent4">
              <a:lumMod val="20000"/>
              <a:lumOff val="80000"/>
            </a:schemeClr>
          </a:solidFill>
        </p:spPr>
        <p:txBody>
          <a:bodyPr wrap="square" rtlCol="0">
            <a:spAutoFit/>
          </a:bodyPr>
          <a:lstStyle/>
          <a:p>
            <a:pPr algn="ctr"/>
            <a:r>
              <a:rPr lang="en-GB" sz="3600" dirty="0" smtClean="0">
                <a:latin typeface="Comic Sans MS" panose="030F0702030302020204" pitchFamily="66" charset="0"/>
              </a:rPr>
              <a:t>James   </a:t>
            </a:r>
          </a:p>
          <a:p>
            <a:pPr algn="ctr"/>
            <a:r>
              <a:rPr lang="en-GB" sz="3600" dirty="0" err="1" smtClean="0">
                <a:latin typeface="Comic Sans MS" panose="030F0702030302020204" pitchFamily="66" charset="0"/>
              </a:rPr>
              <a:t>Yr</a:t>
            </a:r>
            <a:r>
              <a:rPr lang="en-GB" sz="3600" dirty="0" smtClean="0">
                <a:latin typeface="Comic Sans MS" panose="030F0702030302020204" pitchFamily="66" charset="0"/>
              </a:rPr>
              <a:t> 2</a:t>
            </a:r>
            <a:endParaRPr lang="en-GB" sz="3600" dirty="0">
              <a:latin typeface="Comic Sans MS" panose="030F0702030302020204" pitchFamily="66" charset="0"/>
            </a:endParaRPr>
          </a:p>
        </p:txBody>
      </p:sp>
    </p:spTree>
    <p:extLst>
      <p:ext uri="{BB962C8B-B14F-4D97-AF65-F5344CB8AC3E}">
        <p14:creationId xmlns:p14="http://schemas.microsoft.com/office/powerpoint/2010/main" val="3526737311"/>
      </p:ext>
    </p:extLst>
  </p:cSld>
  <p:clrMapOvr>
    <a:masterClrMapping/>
  </p:clrMapOvr>
  <mc:AlternateContent xmlns:mc="http://schemas.openxmlformats.org/markup-compatibility/2006" xmlns:p14="http://schemas.microsoft.com/office/powerpoint/2010/main">
    <mc:Choice Requires="p14">
      <p:transition spd="slow" p14:dur="3400" advTm="5000">
        <p14:reveal/>
      </p:transition>
    </mc:Choice>
    <mc:Fallback xmlns="">
      <p:transition spd="slow" advTm="5000">
        <p:fade/>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accent2">
            <a:lumMod val="40000"/>
            <a:lumOff val="60000"/>
          </a:schemeClr>
        </a:solidFill>
        <a:effectLst/>
      </p:bgPr>
    </p:bg>
    <p:spTree>
      <p:nvGrpSpPr>
        <p:cNvPr id="1" name=""/>
        <p:cNvGrpSpPr/>
        <p:nvPr/>
      </p:nvGrpSpPr>
      <p:grpSpPr>
        <a:xfrm>
          <a:off x="0" y="0"/>
          <a:ext cx="0" cy="0"/>
          <a:chOff x="0" y="0"/>
          <a:chExt cx="0" cy="0"/>
        </a:xfrm>
      </p:grpSpPr>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039815" y="331212"/>
            <a:ext cx="8210978" cy="6132891"/>
          </a:xfrm>
          <a:prstGeom prst="rect">
            <a:avLst/>
          </a:prstGeom>
        </p:spPr>
      </p:pic>
    </p:spTree>
    <p:extLst>
      <p:ext uri="{BB962C8B-B14F-4D97-AF65-F5344CB8AC3E}">
        <p14:creationId xmlns:p14="http://schemas.microsoft.com/office/powerpoint/2010/main" val="1066515846"/>
      </p:ext>
    </p:extLst>
  </p:cSld>
  <p:clrMapOvr>
    <a:masterClrMapping/>
  </p:clrMapOvr>
  <mc:AlternateContent xmlns:mc="http://schemas.openxmlformats.org/markup-compatibility/2006" xmlns:p14="http://schemas.microsoft.com/office/powerpoint/2010/main">
    <mc:Choice Requires="p14">
      <p:transition spd="slow" p14:dur="3400" advTm="5000">
        <p14:reveal/>
      </p:transition>
    </mc:Choice>
    <mc:Fallback xmlns="">
      <p:transition spd="slow" advTm="5000">
        <p:fade/>
      </p:transition>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accent2">
            <a:lumMod val="40000"/>
            <a:lumOff val="60000"/>
          </a:schemeClr>
        </a:solidFill>
        <a:effectLst/>
      </p:bgPr>
    </p:bg>
    <p:spTree>
      <p:nvGrpSpPr>
        <p:cNvPr id="1" name=""/>
        <p:cNvGrpSpPr/>
        <p:nvPr/>
      </p:nvGrpSpPr>
      <p:grpSpPr>
        <a:xfrm>
          <a:off x="0" y="0"/>
          <a:ext cx="0" cy="0"/>
          <a:chOff x="0" y="0"/>
          <a:chExt cx="0" cy="0"/>
        </a:xfrm>
      </p:grpSpPr>
      <p:pic>
        <p:nvPicPr>
          <p:cNvPr id="4" name="Picture 3"/>
          <p:cNvPicPr>
            <a:picLocks noChangeAspect="1"/>
          </p:cNvPicPr>
          <p:nvPr/>
        </p:nvPicPr>
        <p:blipFill rotWithShape="1">
          <a:blip r:embed="rId2" cstate="print">
            <a:extLst>
              <a:ext uri="{28A0092B-C50C-407E-A947-70E740481C1C}">
                <a14:useLocalDpi xmlns:a14="http://schemas.microsoft.com/office/drawing/2010/main" val="0"/>
              </a:ext>
            </a:extLst>
          </a:blip>
          <a:srcRect l="3021" t="7626" r="1833" b="-924"/>
          <a:stretch/>
        </p:blipFill>
        <p:spPr>
          <a:xfrm rot="5400000">
            <a:off x="2912011" y="1167617"/>
            <a:ext cx="6203852" cy="4543867"/>
          </a:xfrm>
          <a:prstGeom prst="rect">
            <a:avLst/>
          </a:prstGeom>
        </p:spPr>
      </p:pic>
    </p:spTree>
    <p:extLst>
      <p:ext uri="{BB962C8B-B14F-4D97-AF65-F5344CB8AC3E}">
        <p14:creationId xmlns:p14="http://schemas.microsoft.com/office/powerpoint/2010/main" val="424702983"/>
      </p:ext>
    </p:extLst>
  </p:cSld>
  <p:clrMapOvr>
    <a:masterClrMapping/>
  </p:clrMapOvr>
  <mc:AlternateContent xmlns:mc="http://schemas.openxmlformats.org/markup-compatibility/2006" xmlns:p14="http://schemas.microsoft.com/office/powerpoint/2010/main">
    <mc:Choice Requires="p14">
      <p:transition spd="slow" p14:dur="3400" advTm="5000">
        <p14:reveal/>
      </p:transition>
    </mc:Choice>
    <mc:Fallback xmlns="">
      <p:transition spd="slow" advTm="5000">
        <p:fade/>
      </p:transition>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accent2">
            <a:lumMod val="40000"/>
            <a:lumOff val="60000"/>
          </a:schemeClr>
        </a:solidFill>
        <a:effectLst/>
      </p:bgPr>
    </p:bg>
    <p:spTree>
      <p:nvGrpSpPr>
        <p:cNvPr id="1" name=""/>
        <p:cNvGrpSpPr/>
        <p:nvPr/>
      </p:nvGrpSpPr>
      <p:grpSpPr>
        <a:xfrm>
          <a:off x="0" y="0"/>
          <a:ext cx="0" cy="0"/>
          <a:chOff x="0" y="0"/>
          <a:chExt cx="0" cy="0"/>
        </a:xfrm>
      </p:grpSpPr>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rot="5400000">
            <a:off x="2976490" y="154744"/>
            <a:ext cx="6393766" cy="6393766"/>
          </a:xfrm>
          <a:prstGeom prst="rect">
            <a:avLst/>
          </a:prstGeom>
        </p:spPr>
      </p:pic>
    </p:spTree>
    <p:extLst>
      <p:ext uri="{BB962C8B-B14F-4D97-AF65-F5344CB8AC3E}">
        <p14:creationId xmlns:p14="http://schemas.microsoft.com/office/powerpoint/2010/main" val="3733598965"/>
      </p:ext>
    </p:extLst>
  </p:cSld>
  <p:clrMapOvr>
    <a:masterClrMapping/>
  </p:clrMapOvr>
  <mc:AlternateContent xmlns:mc="http://schemas.openxmlformats.org/markup-compatibility/2006" xmlns:p14="http://schemas.microsoft.com/office/powerpoint/2010/main">
    <mc:Choice Requires="p14">
      <p:transition spd="slow" p14:dur="3400" advTm="5000">
        <p14:reveal/>
      </p:transition>
    </mc:Choice>
    <mc:Fallback xmlns="">
      <p:transition spd="slow" advTm="5000">
        <p:fade/>
      </p:transition>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accent2">
            <a:lumMod val="40000"/>
            <a:lumOff val="60000"/>
          </a:schemeClr>
        </a:solidFill>
        <a:effectLst/>
      </p:bgPr>
    </p:bg>
    <p:spTree>
      <p:nvGrpSpPr>
        <p:cNvPr id="1" name=""/>
        <p:cNvGrpSpPr/>
        <p:nvPr/>
      </p:nvGrpSpPr>
      <p:grpSpPr>
        <a:xfrm>
          <a:off x="0" y="0"/>
          <a:ext cx="0" cy="0"/>
          <a:chOff x="0" y="0"/>
          <a:chExt cx="0" cy="0"/>
        </a:xfrm>
      </p:grpSpPr>
      <p:pic>
        <p:nvPicPr>
          <p:cNvPr id="4" name="Content Placeholder 3"/>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a:xfrm rot="5400000">
            <a:off x="2959654" y="1309959"/>
            <a:ext cx="5824062" cy="4350070"/>
          </a:xfrm>
        </p:spPr>
      </p:pic>
      <p:sp>
        <p:nvSpPr>
          <p:cNvPr id="5" name="TextBox 4"/>
          <p:cNvSpPr txBox="1"/>
          <p:nvPr/>
        </p:nvSpPr>
        <p:spPr>
          <a:xfrm>
            <a:off x="5622175" y="5293678"/>
            <a:ext cx="2288772" cy="954107"/>
          </a:xfrm>
          <a:prstGeom prst="rect">
            <a:avLst/>
          </a:prstGeom>
          <a:solidFill>
            <a:schemeClr val="bg1"/>
          </a:solidFill>
        </p:spPr>
        <p:txBody>
          <a:bodyPr wrap="square" rtlCol="0">
            <a:spAutoFit/>
          </a:bodyPr>
          <a:lstStyle/>
          <a:p>
            <a:pPr algn="ctr"/>
            <a:r>
              <a:rPr lang="en-GB" sz="2800" dirty="0" smtClean="0">
                <a:latin typeface="Comic Sans MS" panose="030F0702030302020204" pitchFamily="66" charset="0"/>
              </a:rPr>
              <a:t>Roxanne</a:t>
            </a:r>
          </a:p>
          <a:p>
            <a:pPr algn="ctr"/>
            <a:r>
              <a:rPr lang="en-GB" sz="2800" dirty="0" smtClean="0">
                <a:latin typeface="Comic Sans MS" panose="030F0702030302020204" pitchFamily="66" charset="0"/>
              </a:rPr>
              <a:t>Yr2</a:t>
            </a:r>
            <a:endParaRPr lang="en-GB" sz="2800" dirty="0">
              <a:latin typeface="Comic Sans MS" panose="030F0702030302020204" pitchFamily="66" charset="0"/>
            </a:endParaRPr>
          </a:p>
        </p:txBody>
      </p:sp>
    </p:spTree>
    <p:extLst>
      <p:ext uri="{BB962C8B-B14F-4D97-AF65-F5344CB8AC3E}">
        <p14:creationId xmlns:p14="http://schemas.microsoft.com/office/powerpoint/2010/main" val="1689741141"/>
      </p:ext>
    </p:extLst>
  </p:cSld>
  <p:clrMapOvr>
    <a:masterClrMapping/>
  </p:clrMapOvr>
  <mc:AlternateContent xmlns:mc="http://schemas.openxmlformats.org/markup-compatibility/2006" xmlns:p14="http://schemas.microsoft.com/office/powerpoint/2010/main">
    <mc:Choice Requires="p14">
      <p:transition spd="slow" p14:dur="3400" advTm="5000">
        <p14:reveal/>
      </p:transition>
    </mc:Choice>
    <mc:Fallback xmlns="">
      <p:transition spd="slow" advTm="5000">
        <p:fade/>
      </p:transition>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accent2">
            <a:lumMod val="40000"/>
            <a:lumOff val="60000"/>
          </a:schemeClr>
        </a:solidFill>
        <a:effectLst/>
      </p:bgPr>
    </p:bg>
    <p:spTree>
      <p:nvGrpSpPr>
        <p:cNvPr id="1" name=""/>
        <p:cNvGrpSpPr/>
        <p:nvPr/>
      </p:nvGrpSpPr>
      <p:grpSpPr>
        <a:xfrm>
          <a:off x="0" y="0"/>
          <a:ext cx="0" cy="0"/>
          <a:chOff x="0" y="0"/>
          <a:chExt cx="0" cy="0"/>
        </a:xfrm>
      </p:grpSpPr>
      <p:pic>
        <p:nvPicPr>
          <p:cNvPr id="4" name="Content Placeholder 3"/>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a:xfrm rot="5400000">
            <a:off x="2949226" y="1249961"/>
            <a:ext cx="5986809" cy="4471629"/>
          </a:xfrm>
        </p:spPr>
      </p:pic>
    </p:spTree>
    <p:extLst>
      <p:ext uri="{BB962C8B-B14F-4D97-AF65-F5344CB8AC3E}">
        <p14:creationId xmlns:p14="http://schemas.microsoft.com/office/powerpoint/2010/main" val="2182803077"/>
      </p:ext>
    </p:extLst>
  </p:cSld>
  <p:clrMapOvr>
    <a:masterClrMapping/>
  </p:clrMapOvr>
  <mc:AlternateContent xmlns:mc="http://schemas.openxmlformats.org/markup-compatibility/2006" xmlns:p14="http://schemas.microsoft.com/office/powerpoint/2010/main">
    <mc:Choice Requires="p14">
      <p:transition spd="slow" p14:dur="3400" advClick="0" advTm="5000">
        <p14:reveal/>
      </p:transition>
    </mc:Choice>
    <mc:Fallback xmlns="">
      <p:transition spd="slow" advClick="0" advTm="5000">
        <p:fade/>
      </p:transition>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accent2">
            <a:lumMod val="40000"/>
            <a:lumOff val="60000"/>
          </a:schemeClr>
        </a:solidFill>
        <a:effectLst/>
      </p:bgPr>
    </p:bg>
    <p:spTree>
      <p:nvGrpSpPr>
        <p:cNvPr id="1" name=""/>
        <p:cNvGrpSpPr/>
        <p:nvPr/>
      </p:nvGrpSpPr>
      <p:grpSpPr>
        <a:xfrm>
          <a:off x="0" y="0"/>
          <a:ext cx="0" cy="0"/>
          <a:chOff x="0" y="0"/>
          <a:chExt cx="0" cy="0"/>
        </a:xfrm>
      </p:grpSpPr>
      <p:pic>
        <p:nvPicPr>
          <p:cNvPr id="4" name="Picture 3"/>
          <p:cNvPicPr>
            <a:picLocks noChangeAspect="1"/>
          </p:cNvPicPr>
          <p:nvPr/>
        </p:nvPicPr>
        <p:blipFill rotWithShape="1">
          <a:blip r:embed="rId2" cstate="print">
            <a:extLst>
              <a:ext uri="{28A0092B-C50C-407E-A947-70E740481C1C}">
                <a14:useLocalDpi xmlns:a14="http://schemas.microsoft.com/office/drawing/2010/main" val="0"/>
              </a:ext>
            </a:extLst>
          </a:blip>
          <a:srcRect t="1029"/>
          <a:stretch/>
        </p:blipFill>
        <p:spPr>
          <a:xfrm rot="5400000">
            <a:off x="2898867" y="1133373"/>
            <a:ext cx="6210886" cy="4591255"/>
          </a:xfrm>
          <a:prstGeom prst="rect">
            <a:avLst/>
          </a:prstGeom>
        </p:spPr>
      </p:pic>
    </p:spTree>
    <p:extLst>
      <p:ext uri="{BB962C8B-B14F-4D97-AF65-F5344CB8AC3E}">
        <p14:creationId xmlns:p14="http://schemas.microsoft.com/office/powerpoint/2010/main" val="3520656770"/>
      </p:ext>
    </p:extLst>
  </p:cSld>
  <p:clrMapOvr>
    <a:masterClrMapping/>
  </p:clrMapOvr>
  <mc:AlternateContent xmlns:mc="http://schemas.openxmlformats.org/markup-compatibility/2006" xmlns:p14="http://schemas.microsoft.com/office/powerpoint/2010/main">
    <mc:Choice Requires="p14">
      <p:transition spd="slow" p14:dur="3400" advTm="5000">
        <p14:reveal/>
      </p:transition>
    </mc:Choice>
    <mc:Fallback xmlns="">
      <p:transition spd="slow" advTm="5000">
        <p:fade/>
      </p:transition>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bg>
      <p:bgPr>
        <a:solidFill>
          <a:schemeClr val="accent2">
            <a:lumMod val="40000"/>
            <a:lumOff val="60000"/>
          </a:schemeClr>
        </a:solidFill>
        <a:effectLst/>
      </p:bgPr>
    </p:bg>
    <p:spTree>
      <p:nvGrpSpPr>
        <p:cNvPr id="1" name=""/>
        <p:cNvGrpSpPr/>
        <p:nvPr/>
      </p:nvGrpSpPr>
      <p:grpSpPr>
        <a:xfrm>
          <a:off x="0" y="0"/>
          <a:ext cx="0" cy="0"/>
          <a:chOff x="0" y="0"/>
          <a:chExt cx="0" cy="0"/>
        </a:xfrm>
      </p:grpSpPr>
      <p:pic>
        <p:nvPicPr>
          <p:cNvPr id="4" name="Picture 3"/>
          <p:cNvPicPr>
            <a:picLocks noChangeAspect="1"/>
          </p:cNvPicPr>
          <p:nvPr/>
        </p:nvPicPr>
        <p:blipFill rotWithShape="1">
          <a:blip r:embed="rId2" cstate="print">
            <a:extLst>
              <a:ext uri="{28A0092B-C50C-407E-A947-70E740481C1C}">
                <a14:useLocalDpi xmlns:a14="http://schemas.microsoft.com/office/drawing/2010/main" val="0"/>
              </a:ext>
            </a:extLst>
          </a:blip>
          <a:srcRect l="2915" t="3002" b="2492"/>
          <a:stretch/>
        </p:blipFill>
        <p:spPr>
          <a:xfrm>
            <a:off x="2039815" y="365759"/>
            <a:ext cx="8436062" cy="6133515"/>
          </a:xfrm>
          <a:prstGeom prst="rect">
            <a:avLst/>
          </a:prstGeom>
        </p:spPr>
      </p:pic>
    </p:spTree>
    <p:extLst>
      <p:ext uri="{BB962C8B-B14F-4D97-AF65-F5344CB8AC3E}">
        <p14:creationId xmlns:p14="http://schemas.microsoft.com/office/powerpoint/2010/main" val="254606699"/>
      </p:ext>
    </p:extLst>
  </p:cSld>
  <p:clrMapOvr>
    <a:masterClrMapping/>
  </p:clrMapOvr>
  <mc:AlternateContent xmlns:mc="http://schemas.openxmlformats.org/markup-compatibility/2006" xmlns:p14="http://schemas.microsoft.com/office/powerpoint/2010/main">
    <mc:Choice Requires="p14">
      <p:transition spd="slow" p14:dur="3400" advTm="5000">
        <p14:reveal/>
      </p:transition>
    </mc:Choice>
    <mc:Fallback xmlns="">
      <p:transition spd="slow" advTm="5000">
        <p:fade/>
      </p:transition>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bg>
      <p:bgPr>
        <a:solidFill>
          <a:schemeClr val="accent2">
            <a:lumMod val="40000"/>
            <a:lumOff val="60000"/>
          </a:schemeClr>
        </a:solidFill>
        <a:effectLst/>
      </p:bgPr>
    </p:bg>
    <p:spTree>
      <p:nvGrpSpPr>
        <p:cNvPr id="1" name=""/>
        <p:cNvGrpSpPr/>
        <p:nvPr/>
      </p:nvGrpSpPr>
      <p:grpSpPr>
        <a:xfrm>
          <a:off x="0" y="0"/>
          <a:ext cx="0" cy="0"/>
          <a:chOff x="0" y="0"/>
          <a:chExt cx="0" cy="0"/>
        </a:xfrm>
      </p:grpSpPr>
      <p:pic>
        <p:nvPicPr>
          <p:cNvPr id="4" name="Picture 3"/>
          <p:cNvPicPr>
            <a:picLocks noChangeAspect="1"/>
          </p:cNvPicPr>
          <p:nvPr/>
        </p:nvPicPr>
        <p:blipFill rotWithShape="1">
          <a:blip r:embed="rId2" cstate="print">
            <a:extLst>
              <a:ext uri="{28A0092B-C50C-407E-A947-70E740481C1C}">
                <a14:useLocalDpi xmlns:a14="http://schemas.microsoft.com/office/drawing/2010/main" val="0"/>
              </a:ext>
            </a:extLst>
          </a:blip>
          <a:srcRect l="-875"/>
          <a:stretch/>
        </p:blipFill>
        <p:spPr>
          <a:xfrm>
            <a:off x="3671668" y="188205"/>
            <a:ext cx="4864799" cy="6465813"/>
          </a:xfrm>
          <a:prstGeom prst="rect">
            <a:avLst/>
          </a:prstGeom>
        </p:spPr>
      </p:pic>
    </p:spTree>
    <p:extLst>
      <p:ext uri="{BB962C8B-B14F-4D97-AF65-F5344CB8AC3E}">
        <p14:creationId xmlns:p14="http://schemas.microsoft.com/office/powerpoint/2010/main" val="2858577498"/>
      </p:ext>
    </p:extLst>
  </p:cSld>
  <p:clrMapOvr>
    <a:masterClrMapping/>
  </p:clrMapOvr>
  <mc:AlternateContent xmlns:mc="http://schemas.openxmlformats.org/markup-compatibility/2006" xmlns:p14="http://schemas.microsoft.com/office/powerpoint/2010/main">
    <mc:Choice Requires="p14">
      <p:transition spd="slow" p14:dur="3400" advTm="5000">
        <p14:reveal/>
      </p:transition>
    </mc:Choice>
    <mc:Fallback xmlns="">
      <p:transition spd="slow" advTm="5000">
        <p:fade/>
      </p:transition>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bg>
      <p:bgPr>
        <a:solidFill>
          <a:schemeClr val="accent2">
            <a:lumMod val="40000"/>
            <a:lumOff val="60000"/>
          </a:schemeClr>
        </a:solidFill>
        <a:effectLst/>
      </p:bgPr>
    </p:bg>
    <p:spTree>
      <p:nvGrpSpPr>
        <p:cNvPr id="1" name=""/>
        <p:cNvGrpSpPr/>
        <p:nvPr/>
      </p:nvGrpSpPr>
      <p:grpSpPr>
        <a:xfrm>
          <a:off x="0" y="0"/>
          <a:ext cx="0" cy="0"/>
          <a:chOff x="0" y="0"/>
          <a:chExt cx="0" cy="0"/>
        </a:xfrm>
      </p:grpSpPr>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526274" y="184584"/>
            <a:ext cx="4506378" cy="6380016"/>
          </a:xfrm>
          <a:prstGeom prst="rect">
            <a:avLst/>
          </a:prstGeom>
        </p:spPr>
      </p:pic>
      <p:sp>
        <p:nvSpPr>
          <p:cNvPr id="5" name="TextBox 4"/>
          <p:cNvSpPr txBox="1"/>
          <p:nvPr/>
        </p:nvSpPr>
        <p:spPr>
          <a:xfrm>
            <a:off x="4724400" y="5486400"/>
            <a:ext cx="2092036" cy="1077218"/>
          </a:xfrm>
          <a:prstGeom prst="rect">
            <a:avLst/>
          </a:prstGeom>
          <a:solidFill>
            <a:schemeClr val="bg1"/>
          </a:solidFill>
        </p:spPr>
        <p:txBody>
          <a:bodyPr wrap="square" rtlCol="0">
            <a:spAutoFit/>
          </a:bodyPr>
          <a:lstStyle/>
          <a:p>
            <a:pPr algn="ctr"/>
            <a:r>
              <a:rPr lang="en-GB" sz="3200" dirty="0" err="1" smtClean="0">
                <a:latin typeface="Comic Sans MS" panose="030F0702030302020204" pitchFamily="66" charset="0"/>
              </a:rPr>
              <a:t>Nataniel</a:t>
            </a:r>
            <a:endParaRPr lang="en-GB" sz="3200" dirty="0" smtClean="0">
              <a:latin typeface="Comic Sans MS" panose="030F0702030302020204" pitchFamily="66" charset="0"/>
            </a:endParaRPr>
          </a:p>
          <a:p>
            <a:pPr algn="ctr"/>
            <a:r>
              <a:rPr lang="en-GB" sz="3200" dirty="0" err="1" smtClean="0">
                <a:latin typeface="Comic Sans MS" panose="030F0702030302020204" pitchFamily="66" charset="0"/>
              </a:rPr>
              <a:t>Yr</a:t>
            </a:r>
            <a:r>
              <a:rPr lang="en-GB" sz="3200" dirty="0" smtClean="0">
                <a:latin typeface="Comic Sans MS" panose="030F0702030302020204" pitchFamily="66" charset="0"/>
              </a:rPr>
              <a:t> 3</a:t>
            </a:r>
            <a:endParaRPr lang="en-GB" sz="3200" dirty="0">
              <a:latin typeface="Comic Sans MS" panose="030F0702030302020204" pitchFamily="66" charset="0"/>
            </a:endParaRPr>
          </a:p>
        </p:txBody>
      </p:sp>
    </p:spTree>
    <p:extLst>
      <p:ext uri="{BB962C8B-B14F-4D97-AF65-F5344CB8AC3E}">
        <p14:creationId xmlns:p14="http://schemas.microsoft.com/office/powerpoint/2010/main" val="128627056"/>
      </p:ext>
    </p:extLst>
  </p:cSld>
  <p:clrMapOvr>
    <a:masterClrMapping/>
  </p:clrMapOvr>
  <mc:AlternateContent xmlns:mc="http://schemas.openxmlformats.org/markup-compatibility/2006" xmlns:p14="http://schemas.microsoft.com/office/powerpoint/2010/main">
    <mc:Choice Requires="p14">
      <p:transition spd="slow" p14:dur="3400" advTm="5000">
        <p14:reveal/>
      </p:transition>
    </mc:Choice>
    <mc:Fallback xmlns="">
      <p:transition spd="slow" advTm="5000">
        <p:fade/>
      </p:transition>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bg>
      <p:bgPr>
        <a:solidFill>
          <a:schemeClr val="accent2">
            <a:lumMod val="40000"/>
            <a:lumOff val="60000"/>
          </a:schemeClr>
        </a:solidFill>
        <a:effectLst/>
      </p:bgPr>
    </p:bg>
    <p:spTree>
      <p:nvGrpSpPr>
        <p:cNvPr id="1" name=""/>
        <p:cNvGrpSpPr/>
        <p:nvPr/>
      </p:nvGrpSpPr>
      <p:grpSpPr>
        <a:xfrm>
          <a:off x="0" y="0"/>
          <a:ext cx="0" cy="0"/>
          <a:chOff x="0" y="0"/>
          <a:chExt cx="0" cy="0"/>
        </a:xfrm>
      </p:grpSpPr>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941341" y="171085"/>
            <a:ext cx="8773801" cy="6553271"/>
          </a:xfrm>
          <a:prstGeom prst="rect">
            <a:avLst/>
          </a:prstGeom>
        </p:spPr>
      </p:pic>
    </p:spTree>
    <p:extLst>
      <p:ext uri="{BB962C8B-B14F-4D97-AF65-F5344CB8AC3E}">
        <p14:creationId xmlns:p14="http://schemas.microsoft.com/office/powerpoint/2010/main" val="1521870685"/>
      </p:ext>
    </p:extLst>
  </p:cSld>
  <p:clrMapOvr>
    <a:masterClrMapping/>
  </p:clrMapOvr>
  <mc:AlternateContent xmlns:mc="http://schemas.openxmlformats.org/markup-compatibility/2006" xmlns:p14="http://schemas.microsoft.com/office/powerpoint/2010/main">
    <mc:Choice Requires="p14">
      <p:transition spd="slow" p14:dur="3400" advTm="5000">
        <p14:reveal/>
      </p:transition>
    </mc:Choice>
    <mc:Fallback xmlns="">
      <p:transition spd="slow" advTm="5000">
        <p:fade/>
      </p:transition>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bg>
      <p:bgPr>
        <a:solidFill>
          <a:schemeClr val="accent2">
            <a:lumMod val="40000"/>
            <a:lumOff val="60000"/>
          </a:schemeClr>
        </a:solidFill>
        <a:effectLst/>
      </p:bgPr>
    </p:bg>
    <p:spTree>
      <p:nvGrpSpPr>
        <p:cNvPr id="1" name=""/>
        <p:cNvGrpSpPr/>
        <p:nvPr/>
      </p:nvGrpSpPr>
      <p:grpSpPr>
        <a:xfrm>
          <a:off x="0" y="0"/>
          <a:ext cx="0" cy="0"/>
          <a:chOff x="0" y="0"/>
          <a:chExt cx="0" cy="0"/>
        </a:xfrm>
      </p:grpSpPr>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rot="5400000">
            <a:off x="2968847" y="1014935"/>
            <a:ext cx="6464105" cy="4828127"/>
          </a:xfrm>
          <a:prstGeom prst="rect">
            <a:avLst/>
          </a:prstGeom>
        </p:spPr>
      </p:pic>
    </p:spTree>
    <p:extLst>
      <p:ext uri="{BB962C8B-B14F-4D97-AF65-F5344CB8AC3E}">
        <p14:creationId xmlns:p14="http://schemas.microsoft.com/office/powerpoint/2010/main" val="3445863660"/>
      </p:ext>
    </p:extLst>
  </p:cSld>
  <p:clrMapOvr>
    <a:masterClrMapping/>
  </p:clrMapOvr>
  <mc:AlternateContent xmlns:mc="http://schemas.openxmlformats.org/markup-compatibility/2006" xmlns:p14="http://schemas.microsoft.com/office/powerpoint/2010/main">
    <mc:Choice Requires="p14">
      <p:transition spd="slow" p14:dur="3400" advTm="5000">
        <p14:reveal/>
      </p:transition>
    </mc:Choice>
    <mc:Fallback xmlns="">
      <p:transition spd="slow" advTm="5000">
        <p:fade/>
      </p:transition>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bg>
      <p:bgPr>
        <a:solidFill>
          <a:schemeClr val="accent2">
            <a:lumMod val="40000"/>
            <a:lumOff val="60000"/>
          </a:schemeClr>
        </a:solidFill>
        <a:effectLst/>
      </p:bgPr>
    </p:bg>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marL="0" indent="0" algn="ctr">
              <a:buNone/>
            </a:pPr>
            <a:r>
              <a:rPr lang="en-GB" sz="4800" dirty="0" smtClean="0">
                <a:latin typeface="+mj-lt"/>
              </a:rPr>
              <a:t>Thank </a:t>
            </a:r>
            <a:r>
              <a:rPr lang="en-GB" sz="4800" dirty="0">
                <a:latin typeface="+mj-lt"/>
              </a:rPr>
              <a:t>y</a:t>
            </a:r>
            <a:r>
              <a:rPr lang="en-GB" sz="4800" dirty="0" smtClean="0">
                <a:latin typeface="+mj-lt"/>
              </a:rPr>
              <a:t>ou for watching and we hope you have enjoyed our work.</a:t>
            </a:r>
            <a:endParaRPr lang="en-GB" sz="4800" dirty="0">
              <a:latin typeface="+mj-lt"/>
            </a:endParaRPr>
          </a:p>
        </p:txBody>
      </p:sp>
    </p:spTree>
    <p:extLst>
      <p:ext uri="{BB962C8B-B14F-4D97-AF65-F5344CB8AC3E}">
        <p14:creationId xmlns:p14="http://schemas.microsoft.com/office/powerpoint/2010/main" val="600626767"/>
      </p:ext>
    </p:extLst>
  </p:cSld>
  <p:clrMapOvr>
    <a:masterClrMapping/>
  </p:clrMapOvr>
  <mc:AlternateContent xmlns:mc="http://schemas.openxmlformats.org/markup-compatibility/2006" xmlns:p14="http://schemas.microsoft.com/office/powerpoint/2010/main">
    <mc:Choice Requires="p14">
      <p:transition spd="slow" p14:dur="4000" advTm="5000">
        <p:randomBar dir="vert"/>
      </p:transition>
    </mc:Choice>
    <mc:Fallback xmlns="">
      <p:transition spd="slow" advTm="5000">
        <p:randomBar dir="vert"/>
      </p:transition>
    </mc:Fallback>
  </mc:AlternateContent>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232</TotalTime>
  <Words>116</Words>
  <Application>Microsoft Office PowerPoint</Application>
  <PresentationFormat>Widescreen</PresentationFormat>
  <Paragraphs>13</Paragraphs>
  <Slides>27</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27</vt:i4>
      </vt:variant>
    </vt:vector>
  </HeadingPairs>
  <TitlesOfParts>
    <vt:vector size="32" baseType="lpstr">
      <vt:lpstr>Arial</vt:lpstr>
      <vt:lpstr>Calibri</vt:lpstr>
      <vt:lpstr>Calibri Light</vt:lpstr>
      <vt:lpstr>Comic Sans MS</vt:lpstr>
      <vt:lpstr>Office Theme</vt:lpstr>
      <vt:lpstr>Whitebeam’s Art and DT Exhibition  work</vt:lpstr>
      <vt:lpstr>At the start of the year the children sketched their portraits from a photograph of themselves after experimenting with different sketching techniques.   After looking at autumn colours in the school grounds, the children painted backgrounds using sponging techniques.  They cut out silhouettes of trees. </vt:lpstr>
      <vt:lpstr>During  the course of this year Whitebeam studied the work of different artists including Andy Warhol.  They looked at the style of his work  and composed their own pop art using images of their hands.    We also enjoyed designing and painting our own willow pattern plates.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HP</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Whitebeam’s Art work</dc:title>
  <dc:creator>Mrs Wallbank</dc:creator>
  <cp:lastModifiedBy>Miss Taylor</cp:lastModifiedBy>
  <cp:revision>18</cp:revision>
  <dcterms:created xsi:type="dcterms:W3CDTF">2021-07-07T09:32:05Z</dcterms:created>
  <dcterms:modified xsi:type="dcterms:W3CDTF">2021-07-08T14:24:23Z</dcterms:modified>
</cp:coreProperties>
</file>